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4" r:id="rId5"/>
    <p:sldId id="276" r:id="rId6"/>
    <p:sldId id="281" r:id="rId7"/>
    <p:sldId id="282" r:id="rId8"/>
    <p:sldId id="278" r:id="rId9"/>
    <p:sldId id="283" r:id="rId10"/>
    <p:sldId id="284" r:id="rId11"/>
    <p:sldId id="285" r:id="rId12"/>
    <p:sldId id="286" r:id="rId13"/>
    <p:sldId id="266" r:id="rId14"/>
    <p:sldId id="274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280" autoAdjust="0"/>
  </p:normalViewPr>
  <p:slideViewPr>
    <p:cSldViewPr showGuides="1">
      <p:cViewPr>
        <p:scale>
          <a:sx n="81" d="100"/>
          <a:sy n="81" d="100"/>
        </p:scale>
        <p:origin x="-306" y="2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2/2/2017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2/2/2017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16600" b="1" dirty="0"/>
              <a:t>โต</a:t>
            </a:r>
            <a:r>
              <a:rPr lang="th-TH" sz="9600" b="1" dirty="0"/>
              <a:t>ไปไม่โกง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4800" dirty="0"/>
              <a:t>  ตอน ผู้ตัดสิน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066800"/>
            <a:ext cx="6515669" cy="334156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7012" y="152400"/>
            <a:ext cx="10157354" cy="1397000"/>
          </a:xfrm>
        </p:spPr>
        <p:txBody>
          <a:bodyPr/>
          <a:lstStyle/>
          <a:p>
            <a:r>
              <a:rPr lang="th-TH" b="1" dirty="0"/>
              <a:t>ผลการวิเคราะห์ของกลุ่ม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4212" y="45720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   ในเรื่องนี้ตรงตามทฤษฎีศาสตร์ </a:t>
            </a:r>
            <a:r>
              <a:rPr lang="en-US" dirty="0"/>
              <a:t>Deontological Theory</a:t>
            </a:r>
          </a:p>
          <a:p>
            <a:r>
              <a:rPr lang="th-TH" dirty="0"/>
              <a:t>ที่เป็นการอธิบายการตัดสินความถูกต้องที่ขึ้นอยู่กับการกระทำ ไม่ใช่ผลของการกระทำ </a:t>
            </a:r>
          </a:p>
          <a:p>
            <a:r>
              <a:rPr lang="th-TH" b="1" dirty="0"/>
              <a:t>    จะเห็นได้ว่า </a:t>
            </a:r>
            <a:r>
              <a:rPr lang="th-TH" dirty="0"/>
              <a:t>ครูเบิ้ล ตัดสินการประกวดเป็นไปด้วยความถูกต้อง และทำตามหน้าที่ โดยไม่สนใจผลที่ตามมา  แต่เหมือนฝัน ตัดสินครูเบิ้ลด้วยการกระทำที่ตนเห็น ที่เห็นว่าครูเบิ้ลมีความสนิทสนมกับพัดชา โดยไม่พิจารณาให้รอบคอบ ทำให้เกิดความเข้าใจผิดต่อตัวครูเบิ้ล ว่าครูเบิ้ลจะต้องลำเอียงให้พัดชาเป็นผู้ชนะ</a:t>
            </a:r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3012" y="2743200"/>
            <a:ext cx="7313295" cy="81280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7613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สมาชิก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รัตนาภรณ์ สมนึก     </a:t>
            </a:r>
            <a:r>
              <a:rPr lang="en-US" sz="3200" dirty="0"/>
              <a:t>	5630213004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เพชรชฎา ชุมสาย ณ อยุธยา</a:t>
            </a:r>
            <a:r>
              <a:rPr lang="en-US" sz="3200" dirty="0"/>
              <a:t> 	5630213005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อุมาพร ตั่นเล่ง</a:t>
            </a:r>
            <a:r>
              <a:rPr lang="en-US" sz="3200" dirty="0"/>
              <a:t>		5630213014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อัญชลี วิชยาวิวัฒนา</a:t>
            </a:r>
            <a:r>
              <a:rPr lang="en-US" sz="3200" dirty="0"/>
              <a:t>	5630213022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นาย ปฐวี เทสง</a:t>
            </a:r>
            <a:r>
              <a:rPr lang="en-US" sz="3200" dirty="0"/>
              <a:t>			56302130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นาย ธงไชย ระวังแคม</a:t>
            </a:r>
            <a:r>
              <a:rPr lang="en-US" sz="3200" dirty="0"/>
              <a:t>		56302130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นาย เจษฎา ไชยศร		</a:t>
            </a:r>
            <a:r>
              <a:rPr lang="en-US" sz="3200" dirty="0"/>
              <a:t>56302130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990600"/>
            <a:ext cx="11123612" cy="5692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968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400" b="1" dirty="0"/>
              <a:t>ตอน ผู้ตัดสิน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592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09" y="4337391"/>
            <a:ext cx="3505200" cy="1814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9" y="4337391"/>
            <a:ext cx="3513147" cy="181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4337391"/>
            <a:ext cx="3733800" cy="1855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412" y="228600"/>
            <a:ext cx="372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เรื่องย่อ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5212" y="1219200"/>
            <a:ext cx="937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เป็นเรื่องราวการตัดสินการประกวดร้องเพลง ของนักเรียน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2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คน คือ เหมือนฝัน และ พัดชา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โดย ผู้ตัดสินคือ ครูเบิ้ล ซึ่งเป็นครูที่ปรึกษาของชนรมดนตรีสากลและ ผู้ชนะในการแข่งขันก็คือ พัดชา </a:t>
            </a:r>
          </a:p>
          <a:p>
            <a:endParaRPr lang="th-TH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การตัดสินครั้งนี้เป็นที่ข้องใจของคนหลายคน โดยเฉพาะเหมือนฝัน และเพื่อน ๆ 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เนื่องจากความสนิทสนมระหว่าง ครูเบิ้ล และพัดชา</a:t>
            </a:r>
          </a:p>
        </p:txBody>
      </p:sp>
    </p:spTree>
    <p:extLst>
      <p:ext uri="{BB962C8B-B14F-4D97-AF65-F5344CB8AC3E}">
        <p14:creationId xmlns:p14="http://schemas.microsoft.com/office/powerpoint/2010/main" val="5022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ครูเบิ้ล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295400"/>
            <a:ext cx="5867400" cy="29953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7309" y="4516546"/>
            <a:ext cx="9853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การกระทำของครูเบิ้ลเหมาะสม ตามหลักจริยธรรมข้อที่ว่า </a:t>
            </a:r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Deontological Theory 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       การตัดสินการประปวดร้องเพลง ครูเบิ้ลตัดสินตามความถูกต้อง ระหว่างคนที่มีเสียงดี แต่เลือกเพลงที่ยากจนเกินไป ทำให้เกิดข้อผิดพลาด กับอีกคนที่แม้จะมีความสามารถด้อยกว่า แต่กลับทำการแสดงออกมาได้อย่างลงตัว </a:t>
            </a:r>
          </a:p>
          <a:p>
            <a:r>
              <a:rPr lang="th-TH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         สรุปได้ว่า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ครูเบิ้ลตัดสินใจทำตามหน้าที่ความถูกต้องโดยไม่สนใจผลของการกระทำ คือ การถูกมองจากสังคมคนรอบข้างที่มองว่าลำเอียง</a:t>
            </a:r>
          </a:p>
        </p:txBody>
      </p:sp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เหมือนฝัน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10" y="1499704"/>
            <a:ext cx="4839269" cy="2470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45" y="4555885"/>
            <a:ext cx="1028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การกระทำของเหมือนฝันไม่เหมาะสม ตามหลักจริยธรรมข้อที่ว่า </a:t>
            </a:r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Deontological Theory 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	เพราะว่า เหมือนฝันเข้าใจผิดในตัวครูเบิ้ลจากการฟังเสียงของคนรอบข้าง และเห็นความสนิทสนมระหว่างครูเบิ้ลและพัดชา ทำให้ตัดสินว่าครูเบิ้ลจะต้องลำเอียงว่าให้พัดชาเป็นผู้ชนะในการแข่งขัน  เหมือนฝันจึงเลือกเพลงในการประกวดที่ค่อนข้างยาก ทำให้เกิดข้อผิดพลาด และแพ้ในที่สุด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609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พัดชา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68" y="1473200"/>
            <a:ext cx="5278436" cy="26577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945" y="4555885"/>
            <a:ext cx="1028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การกระทำ</a:t>
            </a:r>
            <a:r>
              <a:rPr lang="th-TH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ของพัดชาเหมาะสม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ตามหลักจริยธรรมข้อที่ว่า </a:t>
            </a:r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Deontological Theory </a:t>
            </a:r>
          </a:p>
          <a:p>
            <a:pPr algn="thaiDist"/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th-TH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เพราะว่า พัดชาได้ปฏิบัติตามหน้าที่ของตนเอง ตั้งใจฝึกซ้อมร้องเพลงและเลือกเพลงที่ใช้ประกวดได้เหมาะสมตามความสามารถของตน จึงทำให้ชนะการประกวดร้องเพลง และไม่ได้ติดสินบนอาจารย์ผู้ตัดสิน เพื่อชนะการประกวดร้องเพลงดังที่โดนกล่าวหา</a:t>
            </a:r>
            <a:endParaRPr lang="th-TH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94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เพื่อน ๆ ของเหมือนฝัน และสังคมรอบข้าง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1600200"/>
            <a:ext cx="4963267" cy="2533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10" y="1600200"/>
            <a:ext cx="4915469" cy="25036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4676" y="4261140"/>
            <a:ext cx="10591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การกระทำของเพื่อนๆ เหมือนฝันไม่เหมาะสม ตามหลักจริยธรรมข้อที่ว่า </a:t>
            </a:r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Deontological Theory </a:t>
            </a:r>
          </a:p>
          <a:p>
            <a:endParaRPr lang="en-US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เพราะเพื่อนๆของเหมือนฝัน เห็นหรือรับรู้ครูเบิ้ลรับกีตาร์จากพัดชาและไปตัดสินเองว่าเป็นการติดสินบน และนำไปพูด บอกต่อ ต่อบุคคลอื่น โดยที่ขาดการคิดวิเคราะห์หรือสืบหาข้อเท็จจริง จนทำให้ครูเบิ้ลได้รับผลกระทบทางชื่อเสียงและถูกมองว่าเป็นผู้ตัดสินที่ไม่เป็นธรรม</a:t>
            </a:r>
          </a:p>
        </p:txBody>
      </p:sp>
    </p:spTree>
    <p:extLst>
      <p:ext uri="{BB962C8B-B14F-4D97-AF65-F5344CB8AC3E}">
        <p14:creationId xmlns:p14="http://schemas.microsoft.com/office/powerpoint/2010/main" val="216790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บทสรุปของตอนผู้ตัดสิน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473200"/>
            <a:ext cx="6705600" cy="34156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9511" y="5105400"/>
            <a:ext cx="10095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	เหมือนฝันและเพื่อนๆเข้าใจผิดเกี่ยวกับการตัดสินการประกวดร้องเพลง คิดว่าครูเบิ้ลรับสินบนจากพ่อพัดชา </a:t>
            </a:r>
          </a:p>
          <a:p>
            <a:r>
              <a:rPr lang="th-TH" dirty="0"/>
              <a:t>จึงให้พัดชาชนะ แต่ความจริงแล้วไม่ได้เป็นอย่างที่ทุกคนคิดกัน เมื่อเหมือนฝันและเพื่อนๆรู้ความจริงว่าไม่ได้เป็นอย่างที่ตนคิด </a:t>
            </a:r>
          </a:p>
          <a:p>
            <a:r>
              <a:rPr lang="th-TH" dirty="0"/>
              <a:t>จึงมาขอโทษ ทำให้รู้ว่าอย่าเชื่อข่าวลือ สิ่งที่ตนเองเห็นอาจจะไม่ใช่อย่างที่ตนเองคิด อย่าตัดสินคนอื่นในขณะที่ตนเองไม่รู้ความจริง</a:t>
            </a:r>
          </a:p>
          <a:p>
            <a:r>
              <a:rPr lang="th-TH" dirty="0"/>
              <a:t>เกี่ยวกับเรื่องนั้น</a:t>
            </a:r>
          </a:p>
        </p:txBody>
      </p:sp>
    </p:spTree>
    <p:extLst>
      <p:ext uri="{BB962C8B-B14F-4D97-AF65-F5344CB8AC3E}">
        <p14:creationId xmlns:p14="http://schemas.microsoft.com/office/powerpoint/2010/main" val="12481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873beb7-5857-4685-be1f-d57550cc96c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181</TotalTime>
  <Words>351</Words>
  <Application>Microsoft Office PowerPoint</Application>
  <PresentationFormat>Custom</PresentationFormat>
  <Paragraphs>42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Books 16x9</vt:lpstr>
      <vt:lpstr>โตไปไม่โกง</vt:lpstr>
      <vt:lpstr>สมาชิก</vt:lpstr>
      <vt:lpstr>PowerPoint Presentation</vt:lpstr>
      <vt:lpstr>PowerPoint Presentation</vt:lpstr>
      <vt:lpstr>ครูเบิ้ล </vt:lpstr>
      <vt:lpstr>เหมือนฝัน</vt:lpstr>
      <vt:lpstr>พัดชา</vt:lpstr>
      <vt:lpstr>เพื่อน ๆ ของเหมือนฝัน และสังคมรอบข้าง</vt:lpstr>
      <vt:lpstr>บทสรุปของตอนผู้ตัดสิน</vt:lpstr>
      <vt:lpstr>ผลการวิเคราะห์ของกลุ่ม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โตไปไม่โกง</dc:title>
  <dc:creator>TukTik</dc:creator>
  <cp:lastModifiedBy>Windows User</cp:lastModifiedBy>
  <cp:revision>21</cp:revision>
  <dcterms:created xsi:type="dcterms:W3CDTF">2017-02-02T10:25:57Z</dcterms:created>
  <dcterms:modified xsi:type="dcterms:W3CDTF">2017-02-02T14:06:31Z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